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90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97" r:id="rId30"/>
    <p:sldId id="299" r:id="rId31"/>
    <p:sldId id="300" r:id="rId32"/>
    <p:sldId id="301" r:id="rId33"/>
    <p:sldId id="302" r:id="rId34"/>
    <p:sldId id="298" r:id="rId35"/>
    <p:sldId id="306" r:id="rId36"/>
    <p:sldId id="303" r:id="rId37"/>
    <p:sldId id="304" r:id="rId38"/>
    <p:sldId id="305" r:id="rId39"/>
    <p:sldId id="283" r:id="rId40"/>
    <p:sldId id="284" r:id="rId41"/>
    <p:sldId id="285" r:id="rId42"/>
    <p:sldId id="286" r:id="rId43"/>
    <p:sldId id="291" r:id="rId44"/>
    <p:sldId id="287" r:id="rId45"/>
    <p:sldId id="292" r:id="rId46"/>
    <p:sldId id="288" r:id="rId47"/>
    <p:sldId id="28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76" autoAdjust="0"/>
  </p:normalViewPr>
  <p:slideViewPr>
    <p:cSldViewPr>
      <p:cViewPr>
        <p:scale>
          <a:sx n="70" d="100"/>
          <a:sy n="70" d="100"/>
        </p:scale>
        <p:origin x="-1170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261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37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378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748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3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7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89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83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37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B34A5-3E17-4976-99DD-61670EE84EFE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7CDD0-FF50-4169-9D8C-0E3BD4A4E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39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/url?sa=i&amp;rct=j&amp;q=sigma+nu+knight&amp;source=images&amp;cd=&amp;cad=rja&amp;docid=PmMJoZ4sTm7mgM&amp;tbnid=Xu7Ce03fNLTk_M:&amp;ved=0CAUQjRw&amp;url=http://www.sigmanu.villanova.edu/OldWeb/officers/historian/signuart/&amp;ei=4s03UYDkEoWr0AWW_YCYCQ&amp;bvm=bv.43287494,d.dmQ&amp;psig=AFQjCNHQfyF0ZoTBvkL3tq_BiQNWE5kjYQ&amp;ust=1362698044038663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13" Type="http://schemas.openxmlformats.org/officeDocument/2006/relationships/slide" Target="slide20.xml"/><Relationship Id="rId18" Type="http://schemas.openxmlformats.org/officeDocument/2006/relationships/slide" Target="slide5.xml"/><Relationship Id="rId26" Type="http://schemas.openxmlformats.org/officeDocument/2006/relationships/slide" Target="slide6.xml"/><Relationship Id="rId39" Type="http://schemas.openxmlformats.org/officeDocument/2006/relationships/slide" Target="slide33.xml"/><Relationship Id="rId3" Type="http://schemas.openxmlformats.org/officeDocument/2006/relationships/slide" Target="slide8.xml"/><Relationship Id="rId21" Type="http://schemas.openxmlformats.org/officeDocument/2006/relationships/slide" Target="slide21.xml"/><Relationship Id="rId34" Type="http://schemas.openxmlformats.org/officeDocument/2006/relationships/slide" Target="slide7.xml"/><Relationship Id="rId42" Type="http://schemas.openxmlformats.org/officeDocument/2006/relationships/slide" Target="slide45.xml"/><Relationship Id="rId7" Type="http://schemas.openxmlformats.org/officeDocument/2006/relationships/slide" Target="slide29.xml"/><Relationship Id="rId12" Type="http://schemas.openxmlformats.org/officeDocument/2006/relationships/slide" Target="slide14.xml"/><Relationship Id="rId17" Type="http://schemas.openxmlformats.org/officeDocument/2006/relationships/slide" Target="slide40.xml"/><Relationship Id="rId25" Type="http://schemas.openxmlformats.org/officeDocument/2006/relationships/slide" Target="slide41.xml"/><Relationship Id="rId33" Type="http://schemas.openxmlformats.org/officeDocument/2006/relationships/slide" Target="slide42.xml"/><Relationship Id="rId38" Type="http://schemas.openxmlformats.org/officeDocument/2006/relationships/slide" Target="slide28.xml"/><Relationship Id="rId2" Type="http://schemas.openxmlformats.org/officeDocument/2006/relationships/slide" Target="slide3.xml"/><Relationship Id="rId16" Type="http://schemas.openxmlformats.org/officeDocument/2006/relationships/slide" Target="slide35.xml"/><Relationship Id="rId20" Type="http://schemas.openxmlformats.org/officeDocument/2006/relationships/slide" Target="slide15.xml"/><Relationship Id="rId29" Type="http://schemas.openxmlformats.org/officeDocument/2006/relationships/slide" Target="slide22.xml"/><Relationship Id="rId41" Type="http://schemas.openxmlformats.org/officeDocument/2006/relationships/slide" Target="slide4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4.xml"/><Relationship Id="rId11" Type="http://schemas.openxmlformats.org/officeDocument/2006/relationships/slide" Target="slide9.xml"/><Relationship Id="rId24" Type="http://schemas.openxmlformats.org/officeDocument/2006/relationships/slide" Target="slide36.xml"/><Relationship Id="rId32" Type="http://schemas.openxmlformats.org/officeDocument/2006/relationships/slide" Target="slide37.xml"/><Relationship Id="rId37" Type="http://schemas.openxmlformats.org/officeDocument/2006/relationships/slide" Target="slide23.xml"/><Relationship Id="rId40" Type="http://schemas.openxmlformats.org/officeDocument/2006/relationships/slide" Target="slide38.xml"/><Relationship Id="rId5" Type="http://schemas.openxmlformats.org/officeDocument/2006/relationships/slide" Target="slide19.xml"/><Relationship Id="rId15" Type="http://schemas.openxmlformats.org/officeDocument/2006/relationships/slide" Target="slide30.xml"/><Relationship Id="rId23" Type="http://schemas.openxmlformats.org/officeDocument/2006/relationships/slide" Target="slide31.xml"/><Relationship Id="rId28" Type="http://schemas.openxmlformats.org/officeDocument/2006/relationships/slide" Target="slide16.xml"/><Relationship Id="rId36" Type="http://schemas.openxmlformats.org/officeDocument/2006/relationships/slide" Target="slide17.xml"/><Relationship Id="rId10" Type="http://schemas.openxmlformats.org/officeDocument/2006/relationships/slide" Target="slide4.xml"/><Relationship Id="rId19" Type="http://schemas.openxmlformats.org/officeDocument/2006/relationships/slide" Target="slide10.xml"/><Relationship Id="rId31" Type="http://schemas.openxmlformats.org/officeDocument/2006/relationships/slide" Target="slide32.xml"/><Relationship Id="rId4" Type="http://schemas.openxmlformats.org/officeDocument/2006/relationships/slide" Target="slide13.xml"/><Relationship Id="rId9" Type="http://schemas.openxmlformats.org/officeDocument/2006/relationships/slide" Target="slide39.xml"/><Relationship Id="rId14" Type="http://schemas.openxmlformats.org/officeDocument/2006/relationships/slide" Target="slide25.xml"/><Relationship Id="rId22" Type="http://schemas.openxmlformats.org/officeDocument/2006/relationships/slide" Target="slide26.xml"/><Relationship Id="rId27" Type="http://schemas.openxmlformats.org/officeDocument/2006/relationships/slide" Target="slide11.xml"/><Relationship Id="rId30" Type="http://schemas.openxmlformats.org/officeDocument/2006/relationships/slide" Target="slide27.xml"/><Relationship Id="rId35" Type="http://schemas.openxmlformats.org/officeDocument/2006/relationships/slide" Target="slide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4" y="1905000"/>
            <a:ext cx="3948017" cy="4953000"/>
          </a:xfrm>
        </p:spPr>
        <p:txBody>
          <a:bodyPr>
            <a:normAutofit/>
            <a:scene3d>
              <a:camera prst="obliqueTopRigh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r>
              <a:rPr lang="el-GR" sz="9600" b="1" dirty="0" smtClean="0">
                <a:ln w="17780" cmpd="sng">
                  <a:solidFill>
                    <a:schemeClr val="bg1"/>
                  </a:solidFill>
                  <a:prstDash val="solid"/>
                  <a:miter lim="800000"/>
                </a:ln>
                <a:solidFill>
                  <a:schemeClr val="bg2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ΣΝ</a:t>
            </a:r>
            <a:r>
              <a:rPr lang="en-US" sz="9600" b="1" dirty="0">
                <a:ln w="17780" cmpd="sng">
                  <a:solidFill>
                    <a:schemeClr val="accent2"/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en-US" sz="9600" b="1" dirty="0">
                <a:ln w="17780" cmpd="sng">
                  <a:solidFill>
                    <a:schemeClr val="accent2"/>
                  </a:solidFill>
                  <a:prstDash val="solid"/>
                  <a:miter lim="800000"/>
                </a:ln>
                <a:solidFill>
                  <a:schemeClr val="accent3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algn="tl" rotWithShape="0">
                    <a:srgbClr val="000000"/>
                  </a:outerShdw>
                  <a:reflection blurRad="6350" stA="60000" endA="900" endPos="58000" dir="5400000" sy="-100000" algn="bl" rotWithShape="0"/>
                </a:effectLst>
              </a:rPr>
            </a:br>
            <a:r>
              <a:rPr lang="en-US" dirty="0" smtClean="0">
                <a:ln>
                  <a:solidFill>
                    <a:schemeClr val="accent2"/>
                  </a:solidFill>
                </a:ln>
                <a:solidFill>
                  <a:schemeClr val="accent3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/>
            </a:r>
            <a:br>
              <a:rPr lang="en-US" dirty="0" smtClean="0">
                <a:ln>
                  <a:solidFill>
                    <a:schemeClr val="accent2"/>
                  </a:solidFill>
                </a:ln>
                <a:solidFill>
                  <a:schemeClr val="accent3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</a:br>
            <a:r>
              <a:rPr lang="en-US" dirty="0" smtClean="0">
                <a:ln>
                  <a:solidFill>
                    <a:schemeClr val="accent2"/>
                  </a:solidFill>
                </a:ln>
                <a:solidFill>
                  <a:schemeClr val="accent3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reflection blurRad="6350" stA="60000" endA="900" endPos="58000" dir="5400000" sy="-100000" algn="bl" rotWithShape="0"/>
                </a:effectLst>
              </a:rPr>
              <a:t>Jeopardy </a:t>
            </a:r>
            <a:endParaRPr lang="en-US" dirty="0">
              <a:ln>
                <a:solidFill>
                  <a:schemeClr val="accent2"/>
                </a:solidFill>
              </a:ln>
              <a:solidFill>
                <a:schemeClr val="accent3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reflection blurRad="6350" stA="60000" endA="900" endPos="58000" dir="5400000" sy="-100000" algn="bl" rotWithShape="0"/>
              </a:effectLst>
            </a:endParaRPr>
          </a:p>
        </p:txBody>
      </p:sp>
      <p:pic>
        <p:nvPicPr>
          <p:cNvPr id="1028" name="Picture 4" descr="http://www.sigmanu.villanova.edu/OldWeb/officers/historian/signuart/foundin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5743" y="0"/>
            <a:ext cx="5190296" cy="684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upload.wikimedia.org/wikipedia/en/8/88/Sigma_Nu_fla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143"/>
            <a:ext cx="3945742" cy="2071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76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Important Sigma Nus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Sigma Nu was the first legacy in Sigma Nu history.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09262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Sigma Nus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famous Sigma Nu piloted the plane (the Enola Gay) that dropped the atomic bomb on Hiroshima.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8435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Sigma Nus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individual is known as “the Keeper of the Rock” because he saved the founding Rock from being destroyed during VMI’s expansion.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7063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Creed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Finish the line,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Believe in the _____________ ____ _______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9182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Creed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Finish the Line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_____ in the Way of _________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8351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Creed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Finish the line.</a:t>
            </a:r>
          </a:p>
          <a:p>
            <a:pPr marL="0" indent="0">
              <a:buNone/>
            </a:pPr>
            <a:r>
              <a:rPr lang="en-US" dirty="0" smtClean="0"/>
              <a:t>This is the _____ the ______ and the ______ of _______ _______.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This is the ______ of our __________.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65621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Creed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He wrote the Creed of Sigma Nu.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05932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7432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hlinkClick r:id="rId2" action="ppaction://hlinksldjump"/>
              </a:rPr>
              <a:t>Daily Double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6600" dirty="0" smtClean="0"/>
              <a:t>The Creed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59567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/>
                </a:solidFill>
              </a:rPr>
              <a:t>Daily Double</a:t>
            </a: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chapter and badge number of the Sigma Nu who wrote the Creed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85410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symbolizes the purity of purpose.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79859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539269"/>
              </p:ext>
            </p:extLst>
          </p:nvPr>
        </p:nvGraphicFramePr>
        <p:xfrm>
          <a:off x="91440" y="0"/>
          <a:ext cx="8961120" cy="60350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120140"/>
                <a:gridCol w="1120140"/>
                <a:gridCol w="1120140"/>
                <a:gridCol w="1120140"/>
                <a:gridCol w="1120140"/>
                <a:gridCol w="1120140"/>
                <a:gridCol w="1120140"/>
                <a:gridCol w="1120140"/>
              </a:tblGrid>
              <a:tr h="1005840"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THE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 FOUNDERS</a:t>
                      </a:r>
                      <a:endParaRPr lang="en-US" sz="1400" dirty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Important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Sigma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 Nus</a:t>
                      </a:r>
                      <a:endParaRPr lang="en-US" sz="1400" dirty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THE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 CREED</a:t>
                      </a:r>
                      <a:endParaRPr lang="en-US" sz="1400" dirty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SYMBOLS</a:t>
                      </a:r>
                      <a:endParaRPr lang="en-US" sz="1400" dirty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All About Sigma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 Nu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Greek Alphabet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Risk</a:t>
                      </a:r>
                      <a:r>
                        <a:rPr lang="en-US" sz="1400" baseline="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 Reduction</a:t>
                      </a:r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Iota Beta</a:t>
                      </a:r>
                    </a:p>
                    <a:p>
                      <a:pPr algn="ctr"/>
                      <a:r>
                        <a:rPr lang="en-US" sz="1400" dirty="0" smtClean="0">
                          <a:solidFill>
                            <a:schemeClr val="bg2"/>
                          </a:solidFill>
                          <a:latin typeface="Aharoni" pitchFamily="2" charset="-79"/>
                          <a:cs typeface="Aharoni" pitchFamily="2" charset="-79"/>
                        </a:rPr>
                        <a:t>CHAPTER</a:t>
                      </a:r>
                      <a:endParaRPr lang="en-US" sz="1400" dirty="0">
                        <a:solidFill>
                          <a:schemeClr val="bg2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4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5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6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7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8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9" action="ppaction://hlinksldjump"/>
                        </a:rPr>
                        <a:t>100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0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1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2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3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4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5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6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7" action="ppaction://hlinksldjump"/>
                        </a:rPr>
                        <a:t>200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8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19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0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1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2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3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4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5" action="ppaction://hlinksldjump"/>
                        </a:rPr>
                        <a:t>300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6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7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8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29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0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1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2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3" action="ppaction://hlinksldjump"/>
                        </a:rPr>
                        <a:t>400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84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4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5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6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7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8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39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40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haroni" pitchFamily="2" charset="-79"/>
                          <a:cs typeface="Aharoni" pitchFamily="2" charset="-79"/>
                          <a:hlinkClick r:id="rId41" action="ppaction://hlinksldjump"/>
                        </a:rPr>
                        <a:t>500</a:t>
                      </a:r>
                      <a:endParaRPr lang="en-US" sz="3600" dirty="0"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66160" y="6581001"/>
            <a:ext cx="2011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hlinkClick r:id="rId42" action="ppaction://hlinksldjump"/>
              </a:rPr>
              <a:t>Final Jeopardy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14687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This animal is on our flag.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4522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05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badge is modeled after the cross of what organization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957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2 items were in possession of every VMI cadet, one was part of their Formal Dress.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46214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Outside this building there is a 2-ton piece of the rock.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12016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 About Sigma Nu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name of Sigma Nu’s Magazine.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277878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About Sigma Nu 200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three colors of Sigma Nu are…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84968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About Sigma Nu 300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3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There are this many Collegiate Sigma Nu Knights in the World.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306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About Sigma Nu 400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Sigma Nu headquarters is located on the highest hill of this city.</a:t>
            </a:r>
          </a:p>
          <a:p>
            <a:pPr marL="0" indent="0">
              <a:buNone/>
            </a:pPr>
            <a:r>
              <a:rPr lang="en-US" dirty="0" smtClean="0"/>
              <a:t>City and State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64265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About Sigma Nu 500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Name of one of </a:t>
            </a:r>
            <a:r>
              <a:rPr lang="en-US" dirty="0"/>
              <a:t>the three major paintings of Sigma Nu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7675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Alphabet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the Greek letter pictured below.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1500" dirty="0" smtClean="0">
                <a:latin typeface="Algerian" pitchFamily="82" charset="0"/>
              </a:rPr>
              <a:t>Α</a:t>
            </a:r>
            <a:endParaRPr lang="en-US" sz="11500" dirty="0">
              <a:latin typeface="Algerian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92039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The Founders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276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Known as Alpha three, this founder was a member of VMI’s first baseball team and was Alpha chapter’s first commander.</a:t>
            </a:r>
          </a:p>
          <a:p>
            <a:pPr marL="0" indent="0">
              <a:buNone/>
            </a:pPr>
            <a:r>
              <a:rPr lang="en-US" dirty="0"/>
              <a:t>Please use his Full Name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24801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Alphabet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the Greek letter pictured below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1500" dirty="0" smtClean="0">
                <a:latin typeface="Algerian" pitchFamily="82" charset="0"/>
              </a:rPr>
              <a:t>Σ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96518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Alphabet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the Greek letter pictured below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l-GR" sz="11500" dirty="0" smtClean="0">
                <a:latin typeface="+mj-lt"/>
              </a:rPr>
              <a:t>Δ</a:t>
            </a:r>
            <a:endParaRPr lang="en-US" sz="11500" dirty="0">
              <a:latin typeface="Algerian" pitchFamily="8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153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Alphabet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the Greek letter pictured below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1500" dirty="0" smtClean="0">
                <a:latin typeface="Algerian" pitchFamily="82" charset="0"/>
              </a:rPr>
              <a:t>Ρ</a:t>
            </a:r>
            <a:endParaRPr lang="en-US" sz="11500" dirty="0">
              <a:latin typeface="Algerian" pitchFamily="8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67963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Greek Alphabet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is the Greek letter pictured below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11500" dirty="0" smtClean="0">
                <a:latin typeface="Algerian" pitchFamily="82" charset="0"/>
              </a:rPr>
              <a:t>Ξ</a:t>
            </a:r>
            <a:endParaRPr lang="en-US" sz="11500" dirty="0">
              <a:latin typeface="Algerian" pitchFamily="82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26818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Reduction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is where the Risk Reduction Policy can be found.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86849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Reduction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Our insurance policy accounts for this much in coverage should there be an incident at a function hosted or co-hosted by Sigma Nu.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344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Reduction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Sigma Nu does not allow the use of self-constructed ________ or similar activities.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00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Reduction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every “wet” social (social providing alcohol), there must be this many “dry” social (social without providing alcohol).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56572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Reduction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List at least 2 forms of hazing listed within the Risk Reduction policy.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4647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Iota Beta Chapter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is my position within our Chapter of Sigma Nu.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61796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The Founders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276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Known as Alpha One, this founder came up with the Idea of creating Sigma </a:t>
            </a:r>
            <a:r>
              <a:rPr lang="en-US" dirty="0" smtClean="0"/>
              <a:t>Nu and served as the Lt. Commander of Alpha Chapter.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Please use his </a:t>
            </a:r>
            <a:r>
              <a:rPr lang="en-US" dirty="0" smtClean="0"/>
              <a:t>Full Name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80389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Iota Beta Chapter </a:t>
            </a:r>
            <a:r>
              <a:rPr lang="en-US" dirty="0" smtClean="0"/>
              <a:t>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Brother extended your bid to you this semester.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486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Iota Beta Chapter </a:t>
            </a:r>
            <a:r>
              <a:rPr lang="en-US" dirty="0" smtClean="0"/>
              <a:t>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In this year our chapter was officially re-chartered with Sigma Nu.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13801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Iota Beta Chapter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1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man is the Director of Aquatics and Fitness </a:t>
            </a:r>
            <a:r>
              <a:rPr lang="en-US" smtClean="0"/>
              <a:t>on campus and </a:t>
            </a:r>
            <a:r>
              <a:rPr lang="en-US" dirty="0" smtClean="0"/>
              <a:t>an alumnus of the Iota Beta chapter.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8943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2743200"/>
          </a:xfrm>
        </p:spPr>
        <p:txBody>
          <a:bodyPr>
            <a:normAutofit/>
          </a:bodyPr>
          <a:lstStyle/>
          <a:p>
            <a:r>
              <a:rPr lang="en-US" sz="8000" dirty="0" smtClean="0">
                <a:hlinkClick r:id="rId2" action="ppaction://hlinksldjump"/>
              </a:rPr>
              <a:t>Daily Double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7300" dirty="0" smtClean="0"/>
              <a:t>Iota Beta Chapter</a:t>
            </a:r>
            <a:endParaRPr lang="en-US" sz="7300" dirty="0"/>
          </a:p>
        </p:txBody>
      </p:sp>
    </p:spTree>
    <p:extLst>
      <p:ext uri="{BB962C8B-B14F-4D97-AF65-F5344CB8AC3E}">
        <p14:creationId xmlns:p14="http://schemas.microsoft.com/office/powerpoint/2010/main" val="182949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/>
                </a:solidFill>
              </a:rPr>
              <a:t>Daily Double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is how many active Brothers this chapter of Sigma Nu has.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10408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hlinkClick r:id="rId2" action="ppaction://hlinksldjump"/>
              </a:rPr>
              <a:t>Final Jeopardy</a:t>
            </a:r>
            <a:endParaRPr lang="en-US" sz="80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Make your bets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3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Jeopardy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Founder joined the Chapter Eternal on May 6</a:t>
            </a:r>
            <a:r>
              <a:rPr lang="en-US" baseline="30000" dirty="0" smtClean="0"/>
              <a:t>th</a:t>
            </a:r>
            <a:r>
              <a:rPr lang="en-US" dirty="0" smtClean="0"/>
              <a:t>, 1911.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2" action="ppaction://hlinksldjump"/>
              </a:rPr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05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igmanu.villanova.edu/OldWeb/officers/historian/signuart/serpe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" y="45720"/>
            <a:ext cx="9022080" cy="676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 smtClean="0"/>
              <a:t>James McIlvaine Riley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95809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The Founders 300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Known as Alpha Two, this man served in the Confederate Army and was an advocate of the development of the public schools of Arkansas.</a:t>
            </a:r>
          </a:p>
          <a:p>
            <a:pPr marL="0" indent="0">
              <a:buNone/>
            </a:pPr>
            <a:r>
              <a:rPr lang="en-US" dirty="0"/>
              <a:t>Please use his Full Name.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91931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The Founders 400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276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Founder drafted the first Ritual and designed the Badge.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5861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The Founders 500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657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many years passed between the enrollment of the founders in VMI and the Founding of Sigma Nu.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40841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Important Sigma Nus 100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3040"/>
            <a:ext cx="82296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Sigma Nu played Mr. </a:t>
            </a:r>
            <a:r>
              <a:rPr lang="en-US" dirty="0" err="1" smtClean="0"/>
              <a:t>Feeny</a:t>
            </a:r>
            <a:r>
              <a:rPr lang="en-US" dirty="0" smtClean="0"/>
              <a:t> on </a:t>
            </a:r>
            <a:r>
              <a:rPr lang="en-US" i="1" dirty="0" smtClean="0"/>
              <a:t>Boy Meets World</a:t>
            </a:r>
            <a:r>
              <a:rPr lang="en-US" dirty="0" smtClean="0"/>
              <a:t> and was the voice of “KITT” in </a:t>
            </a:r>
            <a:r>
              <a:rPr lang="en-US" i="1" dirty="0" smtClean="0"/>
              <a:t>Knight Rider</a:t>
            </a:r>
            <a:r>
              <a:rPr lang="en-US" dirty="0" smtClean="0"/>
              <a:t>.</a:t>
            </a:r>
            <a:endParaRPr lang="en-US" i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58552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r>
              <a:rPr lang="en-US" dirty="0" smtClean="0"/>
              <a:t>Important Sigma Nus 200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352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famous Sigma Nu </a:t>
            </a:r>
            <a:r>
              <a:rPr lang="en-US" dirty="0" smtClean="0"/>
              <a:t>coached the Alabama Crimson Tide for 25 years, winning 6 national championships and 13 conference crowns.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9080" y="6596390"/>
            <a:ext cx="1005840" cy="274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>
                <a:hlinkClick r:id="rId2" action="ppaction://hlinksldjump"/>
              </a:rPr>
              <a:t>Back to Board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4329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Sigma Nu">
      <a:dk1>
        <a:sysClr val="windowText" lastClr="000000"/>
      </a:dk1>
      <a:lt1>
        <a:sysClr val="window" lastClr="FFFFFF"/>
      </a:lt1>
      <a:dk2>
        <a:srgbClr val="FFFF00"/>
      </a:dk2>
      <a:lt2>
        <a:srgbClr val="FFFFFF"/>
      </a:lt2>
      <a:accent1>
        <a:srgbClr val="000000"/>
      </a:accent1>
      <a:accent2>
        <a:srgbClr val="FFFF00"/>
      </a:accent2>
      <a:accent3>
        <a:srgbClr val="000000"/>
      </a:accent3>
      <a:accent4>
        <a:srgbClr val="FFFF00"/>
      </a:accent4>
      <a:accent5>
        <a:srgbClr val="FFFFFF"/>
      </a:accent5>
      <a:accent6>
        <a:srgbClr val="FFFF00"/>
      </a:accent6>
      <a:hlink>
        <a:srgbClr val="FF0000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</TotalTime>
  <Words>943</Words>
  <Application>Microsoft Office PowerPoint</Application>
  <PresentationFormat>On-screen Show (4:3)</PresentationFormat>
  <Paragraphs>235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ΣΝ  Jeopardy </vt:lpstr>
      <vt:lpstr>PowerPoint Presentation</vt:lpstr>
      <vt:lpstr>The Founders 100</vt:lpstr>
      <vt:lpstr>The Founders 200</vt:lpstr>
      <vt:lpstr>The Founders 300</vt:lpstr>
      <vt:lpstr>The Founders 400</vt:lpstr>
      <vt:lpstr>The Founders 500</vt:lpstr>
      <vt:lpstr>Important Sigma Nus 100</vt:lpstr>
      <vt:lpstr>Important Sigma Nus 200</vt:lpstr>
      <vt:lpstr>Important Sigma Nus 300</vt:lpstr>
      <vt:lpstr>Important Sigma Nus 400</vt:lpstr>
      <vt:lpstr>Important Sigma Nus 500</vt:lpstr>
      <vt:lpstr>The Creed 100</vt:lpstr>
      <vt:lpstr>The Creed 200</vt:lpstr>
      <vt:lpstr>The Creed 300</vt:lpstr>
      <vt:lpstr>The Creed 400</vt:lpstr>
      <vt:lpstr>Daily Double The Creed</vt:lpstr>
      <vt:lpstr>Daily Double</vt:lpstr>
      <vt:lpstr>Symbols 100</vt:lpstr>
      <vt:lpstr>Symbols 200</vt:lpstr>
      <vt:lpstr>Symbol 300</vt:lpstr>
      <vt:lpstr>Symbol 400</vt:lpstr>
      <vt:lpstr>Symbol 500</vt:lpstr>
      <vt:lpstr>All About Sigma Nu 100</vt:lpstr>
      <vt:lpstr>All About Sigma Nu 200</vt:lpstr>
      <vt:lpstr>All About Sigma Nu 300</vt:lpstr>
      <vt:lpstr>All About Sigma Nu 400 </vt:lpstr>
      <vt:lpstr>All About Sigma Nu 500</vt:lpstr>
      <vt:lpstr>Greek Alphabet 100</vt:lpstr>
      <vt:lpstr>Greek Alphabet 200</vt:lpstr>
      <vt:lpstr>Greek Alphabet 300</vt:lpstr>
      <vt:lpstr>Greek Alphabet 400</vt:lpstr>
      <vt:lpstr>Greek Alphabet 500</vt:lpstr>
      <vt:lpstr>Risk Reduction 100</vt:lpstr>
      <vt:lpstr>Risk Reduction 200</vt:lpstr>
      <vt:lpstr>Risk Reduction 300</vt:lpstr>
      <vt:lpstr>Risk Reduction 400</vt:lpstr>
      <vt:lpstr>Risk Reduction 500</vt:lpstr>
      <vt:lpstr>Iota Beta Chapter 100</vt:lpstr>
      <vt:lpstr>Iota Beta Chapter 200</vt:lpstr>
      <vt:lpstr>Iota Beta Chapter 300</vt:lpstr>
      <vt:lpstr>Iota Beta Chapter 400</vt:lpstr>
      <vt:lpstr>Daily Double Iota Beta Chapter</vt:lpstr>
      <vt:lpstr>Daily Double</vt:lpstr>
      <vt:lpstr>Final Jeopardy</vt:lpstr>
      <vt:lpstr>Final Jeopardy Question</vt:lpstr>
      <vt:lpstr>Answer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Sigma Nu Jeopardy</dc:title>
  <dc:creator>Jimmy</dc:creator>
  <cp:lastModifiedBy>Virginia Wesleyan</cp:lastModifiedBy>
  <cp:revision>53</cp:revision>
  <dcterms:created xsi:type="dcterms:W3CDTF">2012-02-27T18:13:00Z</dcterms:created>
  <dcterms:modified xsi:type="dcterms:W3CDTF">2013-12-12T22:47:22Z</dcterms:modified>
</cp:coreProperties>
</file>